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5" r:id="rId7"/>
    <p:sldId id="283" r:id="rId8"/>
    <p:sldId id="264" r:id="rId9"/>
    <p:sldId id="267" r:id="rId10"/>
    <p:sldId id="269" r:id="rId11"/>
    <p:sldId id="270" r:id="rId12"/>
    <p:sldId id="271" r:id="rId13"/>
    <p:sldId id="272" r:id="rId14"/>
    <p:sldId id="273" r:id="rId15"/>
    <p:sldId id="282" r:id="rId16"/>
    <p:sldId id="274" r:id="rId17"/>
    <p:sldId id="276" r:id="rId18"/>
    <p:sldId id="281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im1-tub-ru.yandex.net/i?id=96a7bd91de1e0e17a2f6fe3dbf3044e2&amp;n=33&amp;h=215&amp;w=28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23556"/>
            <a:ext cx="9168694" cy="686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496944" cy="778098"/>
          </a:xfrm>
        </p:spPr>
        <p:txBody>
          <a:bodyPr>
            <a:noAutofit/>
          </a:bodyPr>
          <a:lstStyle/>
          <a:p>
            <a:r>
              <a:rPr lang="tt-RU" sz="7200" b="1" dirty="0" smtClean="0">
                <a:solidFill>
                  <a:srgbClr val="FF0000"/>
                </a:solidFill>
              </a:rPr>
              <a:t>Хәерле көн!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010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164898"/>
            <a:ext cx="9144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6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kumimoji="0" lang="tt-RU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Осталык дәресе</a:t>
            </a:r>
            <a:endParaRPr kumimoji="0" lang="tt-RU" sz="6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3573016"/>
            <a:ext cx="7560840" cy="201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4000" dirty="0" smtClean="0">
                <a:solidFill>
                  <a:srgbClr val="7030A0"/>
                </a:solidFill>
              </a:rPr>
              <a:t>“Әгәр барлык кеше бертөрле уйлый икән, димәк беркем дә уйламый” </a:t>
            </a:r>
            <a:endParaRPr lang="ru-RU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817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t-RU" sz="5400" dirty="0" smtClean="0"/>
              <a:t/>
            </a:r>
            <a:br>
              <a:rPr lang="tt-RU" sz="5400" dirty="0" smtClean="0"/>
            </a:br>
            <a:r>
              <a:rPr lang="tt-RU" sz="8000" b="1" dirty="0" smtClean="0">
                <a:solidFill>
                  <a:srgbClr val="00B050"/>
                </a:solidFill>
              </a:rPr>
              <a:t>Җыр </a:t>
            </a:r>
            <a:br>
              <a:rPr lang="tt-RU" sz="8000" b="1" dirty="0" smtClean="0">
                <a:solidFill>
                  <a:srgbClr val="00B050"/>
                </a:solidFill>
              </a:rPr>
            </a:br>
            <a:r>
              <a:rPr lang="tt-RU" sz="8000" b="1" dirty="0" smtClean="0">
                <a:solidFill>
                  <a:srgbClr val="00B050"/>
                </a:solidFill>
              </a:rPr>
              <a:t>“Ком сәгате” </a:t>
            </a:r>
            <a:endParaRPr lang="ru-RU" sz="8000" b="1" dirty="0">
              <a:solidFill>
                <a:srgbClr val="00B050"/>
              </a:solidFill>
            </a:endParaRPr>
          </a:p>
        </p:txBody>
      </p:sp>
      <p:pic>
        <p:nvPicPr>
          <p:cNvPr id="5124" name="Picture 4" descr="https://ae01.alicdn.com/kf/HTB18OUbPVXXXXbNXFXXq6xXFXXX9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996952"/>
            <a:ext cx="5184576" cy="3312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2320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r>
              <a:rPr lang="tt-RU" b="1" dirty="0">
                <a:solidFill>
                  <a:srgbClr val="FF0000"/>
                </a:solidFill>
              </a:rPr>
              <a:t/>
            </a:r>
            <a:br>
              <a:rPr lang="tt-RU" b="1" dirty="0">
                <a:solidFill>
                  <a:srgbClr val="FF0000"/>
                </a:solidFill>
              </a:rPr>
            </a:br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r>
              <a:rPr lang="tt-RU" sz="6700" dirty="0" smtClean="0">
                <a:solidFill>
                  <a:srgbClr val="0070C0"/>
                </a:solidFill>
              </a:rPr>
              <a:t>Картайдым  шул. </a:t>
            </a:r>
            <a:r>
              <a:rPr lang="ru-RU" sz="6700" dirty="0" smtClean="0">
                <a:solidFill>
                  <a:srgbClr val="0070C0"/>
                </a:solidFill>
              </a:rPr>
              <a:t/>
            </a:r>
            <a:br>
              <a:rPr lang="ru-RU" sz="6700" dirty="0" smtClean="0">
                <a:solidFill>
                  <a:srgbClr val="0070C0"/>
                </a:solidFill>
              </a:rPr>
            </a:br>
            <a:r>
              <a:rPr lang="tt-RU" sz="6700" dirty="0" smtClean="0">
                <a:solidFill>
                  <a:srgbClr val="0070C0"/>
                </a:solidFill>
              </a:rPr>
              <a:t>Яшьлек –зәңгәр урман</a:t>
            </a:r>
            <a:r>
              <a:rPr lang="ru-RU" sz="6700" dirty="0" smtClean="0">
                <a:solidFill>
                  <a:srgbClr val="0070C0"/>
                </a:solidFill>
              </a:rPr>
              <a:t/>
            </a:r>
            <a:br>
              <a:rPr lang="ru-RU" sz="6700" dirty="0" smtClean="0">
                <a:solidFill>
                  <a:srgbClr val="0070C0"/>
                </a:solidFill>
              </a:rPr>
            </a:br>
            <a:r>
              <a:rPr lang="tt-RU" sz="6700" dirty="0" smtClean="0">
                <a:solidFill>
                  <a:srgbClr val="0070C0"/>
                </a:solidFill>
              </a:rPr>
              <a:t>Барып чыгар идем сиңа</a:t>
            </a:r>
            <a:r>
              <a:rPr lang="ru-RU" sz="6700" dirty="0" smtClean="0">
                <a:solidFill>
                  <a:srgbClr val="0070C0"/>
                </a:solidFill>
              </a:rPr>
              <a:t/>
            </a:r>
            <a:br>
              <a:rPr lang="ru-RU" sz="6700" dirty="0" smtClean="0">
                <a:solidFill>
                  <a:srgbClr val="0070C0"/>
                </a:solidFill>
              </a:rPr>
            </a:br>
            <a:r>
              <a:rPr lang="tt-RU" sz="6700" dirty="0" smtClean="0">
                <a:solidFill>
                  <a:srgbClr val="0070C0"/>
                </a:solidFill>
              </a:rPr>
              <a:t>Кайтып китсәм килгән юлымнан.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r>
              <a:rPr lang="tt-RU" b="1" dirty="0">
                <a:solidFill>
                  <a:srgbClr val="FF0000"/>
                </a:solidFill>
              </a:rPr>
              <a:t/>
            </a:r>
            <a:br>
              <a:rPr lang="tt-RU" b="1" dirty="0">
                <a:solidFill>
                  <a:srgbClr val="FF0000"/>
                </a:solidFill>
              </a:rPr>
            </a:br>
            <a:r>
              <a:rPr lang="tt-RU" b="1" dirty="0" smtClean="0">
                <a:solidFill>
                  <a:srgbClr val="FF0000"/>
                </a:solidFill>
              </a:rPr>
              <a:t/>
            </a:r>
            <a:br>
              <a:rPr lang="tt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27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endParaRPr lang="ru-RU" sz="6700" b="1" dirty="0">
              <a:solidFill>
                <a:srgbClr val="FF0000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82883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tt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48680"/>
            <a:ext cx="84249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t-RU" sz="4400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Картайдым шул, еллар шулай үтте,</a:t>
            </a:r>
            <a:endParaRPr lang="ru-RU" sz="44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sz="4400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Маңгай бөдрәләрен аклады,</a:t>
            </a:r>
            <a:endParaRPr lang="ru-RU" sz="44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sz="4400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Ләкин бунтарь йөрәк һаман әле</a:t>
            </a:r>
            <a:endParaRPr lang="ru-RU" sz="44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t-RU" sz="4400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Яшьлектәге рухын саклады.</a:t>
            </a:r>
            <a:endParaRPr lang="tt-RU" sz="44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11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260648"/>
            <a:ext cx="5400600" cy="34163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tt-RU" sz="2400" dirty="0" smtClean="0">
                <a:solidFill>
                  <a:srgbClr val="7030A0"/>
                </a:solidFill>
              </a:rPr>
              <a:t>Авыл- 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tt-RU" sz="2400" dirty="0" smtClean="0">
                <a:solidFill>
                  <a:srgbClr val="7030A0"/>
                </a:solidFill>
              </a:rPr>
              <a:t>Һаман шулай катык ашый, һаман шулай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tt-RU" sz="2400" dirty="0" smtClean="0">
                <a:solidFill>
                  <a:srgbClr val="7030A0"/>
                </a:solidFill>
              </a:rPr>
              <a:t>Күлләрендә йөзә балыклар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tt-RU" sz="2400" dirty="0" smtClean="0">
                <a:solidFill>
                  <a:srgbClr val="7030A0"/>
                </a:solidFill>
              </a:rPr>
              <a:t>Әнә кәкре аяклы япь-яшь бала, 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tt-RU" sz="2400" dirty="0" smtClean="0">
                <a:solidFill>
                  <a:srgbClr val="7030A0"/>
                </a:solidFill>
              </a:rPr>
              <a:t>Тәпи йөреп чыга урамга,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tt-RU" sz="2400" dirty="0" smtClean="0">
                <a:solidFill>
                  <a:srgbClr val="7030A0"/>
                </a:solidFill>
              </a:rPr>
              <a:t>Кулындагы нечкә чыбык белән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tt-RU" sz="2400" dirty="0" smtClean="0">
                <a:solidFill>
                  <a:srgbClr val="7030A0"/>
                </a:solidFill>
              </a:rPr>
              <a:t>Казлар куган була урамда.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tt-RU" sz="2400" dirty="0" smtClean="0">
                <a:solidFill>
                  <a:srgbClr val="7030A0"/>
                </a:solidFill>
              </a:rPr>
              <a:t>Бәбкәләрен саклап, ак ана каз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tt-RU" sz="2400" dirty="0" smtClean="0">
                <a:solidFill>
                  <a:srgbClr val="7030A0"/>
                </a:solidFill>
              </a:rPr>
              <a:t>Аңа таба килә, җилкенә.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3" name="Picture 2" descr="http://beznenmiras.ru/wp-content/uploads/2016/10/DSC_03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861048"/>
            <a:ext cx="5784577" cy="2996952"/>
          </a:xfrm>
          <a:prstGeom prst="rect">
            <a:avLst/>
          </a:prstGeom>
          <a:noFill/>
        </p:spPr>
      </p:pic>
      <p:pic>
        <p:nvPicPr>
          <p:cNvPr id="1028" name="Picture 4" descr="http://tatarstan.ru/file/photoreport/view_407980_328369.jpg"/>
          <p:cNvPicPr>
            <a:picLocks noChangeAspect="1" noChangeArrowheads="1"/>
          </p:cNvPicPr>
          <p:nvPr/>
        </p:nvPicPr>
        <p:blipFill>
          <a:blip r:embed="rId4" cstate="print"/>
          <a:srcRect r="58649"/>
          <a:stretch>
            <a:fillRect/>
          </a:stretch>
        </p:blipFill>
        <p:spPr bwMode="auto">
          <a:xfrm>
            <a:off x="323528" y="3861048"/>
            <a:ext cx="2880320" cy="2996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2350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2676" y="0"/>
            <a:ext cx="9396536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3" y="980728"/>
            <a:ext cx="66967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t-RU" sz="6000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Осталык дәресе</a:t>
            </a:r>
            <a:endParaRPr lang="tt-RU" sz="6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19673" y="3244334"/>
            <a:ext cx="80051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t-RU" sz="60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Тема : Хәтер хисе</a:t>
            </a:r>
            <a:endParaRPr lang="tt-RU" sz="6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60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1506" name="Picture 2" descr="https://ds03.infourok.ru/uploads/ex/1181/0002a990-8ca97d22/640/img1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04048" cy="3753036"/>
          </a:xfrm>
          <a:prstGeom prst="rect">
            <a:avLst/>
          </a:prstGeom>
          <a:noFill/>
        </p:spPr>
      </p:pic>
      <p:pic>
        <p:nvPicPr>
          <p:cNvPr id="21508" name="Picture 4" descr="https://c.pxhere.com/photos/04/fc/bavaria_bayern_germane_deutschland_road_street_strase_landscape-458657.jpg!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284984"/>
            <a:ext cx="3808487" cy="3573016"/>
          </a:xfrm>
          <a:prstGeom prst="rect">
            <a:avLst/>
          </a:prstGeom>
          <a:noFill/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3896750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Җыеп караганда алай бик зур,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Төсле түгел гомерем йомгагы.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Сүтеп караганда чак күренә,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Аның бер ягыннан бер ягы.</a:t>
            </a: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35969" y="5805264"/>
            <a:ext cx="16720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dirty="0" smtClean="0">
                <a:solidFill>
                  <a:srgbClr val="FF0000"/>
                </a:solidFill>
              </a:rPr>
              <a:t>Мәҗит Гафури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350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692696"/>
            <a:ext cx="69127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t-RU" sz="6600" b="1" dirty="0" smtClean="0">
                <a:solidFill>
                  <a:srgbClr val="0070C0"/>
                </a:solidFill>
              </a:rPr>
              <a:t>Гомер мизгелләре </a:t>
            </a:r>
            <a:endParaRPr lang="ru-RU" sz="66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916832"/>
            <a:ext cx="597801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6000" dirty="0" smtClean="0">
                <a:solidFill>
                  <a:srgbClr val="FF0000"/>
                </a:solidFill>
              </a:rPr>
              <a:t>Балачак</a:t>
            </a:r>
          </a:p>
          <a:p>
            <a:r>
              <a:rPr lang="tt-RU" sz="60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tt-RU" sz="6000" dirty="0" smtClean="0">
                <a:solidFill>
                  <a:srgbClr val="00B050"/>
                </a:solidFill>
              </a:rPr>
              <a:t>Яшьлек</a:t>
            </a:r>
          </a:p>
          <a:p>
            <a:endParaRPr lang="tt-RU" sz="6000" dirty="0" smtClean="0">
              <a:solidFill>
                <a:srgbClr val="00B050"/>
              </a:solidFill>
            </a:endParaRPr>
          </a:p>
          <a:p>
            <a:r>
              <a:rPr lang="tt-RU" sz="6000" dirty="0" smtClean="0">
                <a:solidFill>
                  <a:srgbClr val="FFFF00"/>
                </a:solidFill>
              </a:rPr>
              <a:t> Картлык </a:t>
            </a:r>
            <a:endParaRPr lang="ru-RU" sz="6000" dirty="0">
              <a:solidFill>
                <a:srgbClr val="FFFF00"/>
              </a:solidFill>
            </a:endParaRPr>
          </a:p>
        </p:txBody>
      </p:sp>
      <p:pic>
        <p:nvPicPr>
          <p:cNvPr id="23554" name="Picture 2" descr="http://itd1.mycdn.me/image?id=836793283451&amp;t=20&amp;plc=WEB&amp;tkn=*uy7QvrgN8qNxioeUlQ_WL0Ioz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988840"/>
            <a:ext cx="2880320" cy="1512168"/>
          </a:xfrm>
          <a:prstGeom prst="rect">
            <a:avLst/>
          </a:prstGeom>
          <a:noFill/>
        </p:spPr>
      </p:pic>
      <p:pic>
        <p:nvPicPr>
          <p:cNvPr id="23558" name="Picture 6" descr="http://businesspskov.ru/pictures/1207161819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861048"/>
            <a:ext cx="3672408" cy="1224136"/>
          </a:xfrm>
          <a:prstGeom prst="rect">
            <a:avLst/>
          </a:prstGeom>
          <a:noFill/>
        </p:spPr>
      </p:pic>
      <p:pic>
        <p:nvPicPr>
          <p:cNvPr id="23560" name="Picture 8" descr="https://krasgmu.net/_bl/121/291260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5517232"/>
            <a:ext cx="3600400" cy="11521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2350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5604" name="Picture 4" descr="https://ds04.infourok.ru/uploads/ex/0a67/001839ce-457b5005/hello_html_m4754ddd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188640"/>
            <a:ext cx="4704457" cy="2992710"/>
          </a:xfrm>
          <a:prstGeom prst="rect">
            <a:avLst/>
          </a:prstGeom>
          <a:noFill/>
        </p:spPr>
      </p:pic>
      <p:pic>
        <p:nvPicPr>
          <p:cNvPr id="25606" name="Picture 6" descr="https://avatars.mds.yandex.net/get-pdb/881477/9fb94a8f-24ac-4b2a-8e9a-a4e713a46850/s1200?webp=fal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2492896"/>
            <a:ext cx="2664296" cy="3384376"/>
          </a:xfrm>
          <a:prstGeom prst="rect">
            <a:avLst/>
          </a:prstGeom>
          <a:noFill/>
        </p:spPr>
      </p:pic>
      <p:pic>
        <p:nvPicPr>
          <p:cNvPr id="25608" name="Picture 8" descr="https://s14myt.storage.yandex.net/rdisk/6a7a6119ff069af7067499b664fa43271abdc89f2955a22c8b23f3f4a4e72289/5c6d8514/0gKX58RUjTqKf8OOf2b1sfWwg6lozlvV4zR-DRpMg3AROloLcufHxbbJW_6hjo2oq_J6bpmRyOJonT3VoXnDag==?uid=0&amp;filename=0_791da_34abc8bd_orig.png&amp;disposition=inline&amp;hash=&amp;limit=0&amp;content_type=inline&amp;tknv=v2&amp;rtoken=ReXL9QNhySeO&amp;force_default=no&amp;ycrid=na-f3d2819ab3dd66255c05323574d52f54-downloader11f&amp;ts=5825623dc6d00&amp;s=a49c4653a66ea9e8c83f8b32e103d1539f4eb597a56e633369892b243bdb29e6&amp;pb=U2FsdGVkX19lhBd0BMP8ExaIhaqf1Si6izQhOr7yddJRkKDdz3y8Icom6loW5cWyPt0RKi3GAK_nzx0CegbkD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67325" y="4365104"/>
            <a:ext cx="3876675" cy="24928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2350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746" name="Picture 2" descr="http://img.gorod.lv/images/news_item/pic/299356/big/1436976045_o60xpve2f-8.jpg?v=15435896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32656"/>
            <a:ext cx="6048672" cy="27363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3645024"/>
            <a:ext cx="7344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4800" dirty="0" smtClean="0"/>
              <a:t> Бала күңеле безнең кулларда. Без балаларны шәхес итеп үстерергә телибез.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21" name="Рисунок 3" descr="http://www.playcast.ru/uploads/2016/03/06/176820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0"/>
            <a:ext cx="3886200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 descr="http://i58.beon.ru/28/21/92128/54/34564554/Heart0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08920"/>
            <a:ext cx="4536504" cy="3888432"/>
          </a:xfrm>
          <a:prstGeom prst="rect">
            <a:avLst/>
          </a:prstGeom>
          <a:noFill/>
        </p:spPr>
      </p:pic>
      <p:pic>
        <p:nvPicPr>
          <p:cNvPr id="6" name="Picture 8" descr="https://s14myt.storage.yandex.net/rdisk/6a7a6119ff069af7067499b664fa43271abdc89f2955a22c8b23f3f4a4e72289/5c6d8514/0gKX58RUjTqKf8OOf2b1sfWwg6lozlvV4zR-DRpMg3AROloLcufHxbbJW_6hjo2oq_J6bpmRyOJonT3VoXnDag==?uid=0&amp;filename=0_791da_34abc8bd_orig.png&amp;disposition=inline&amp;hash=&amp;limit=0&amp;content_type=inline&amp;tknv=v2&amp;rtoken=ReXL9QNhySeO&amp;force_default=no&amp;ycrid=na-f3d2819ab3dd66255c05323574d52f54-downloader11f&amp;ts=5825623dc6d00&amp;s=a49c4653a66ea9e8c83f8b32e103d1539f4eb597a56e633369892b243bdb29e6&amp;pb=U2FsdGVkX19lhBd0BMP8ExaIhaqf1Si6izQhOr7yddJRkKDdz3y8Icom6loW5cWyPt0RKi3GAK_nzx0CegbkD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67325" y="4365104"/>
            <a:ext cx="3876675" cy="2492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http://enosart.com/wp-content/uploads/2018/10/glasses-png-images-free-glasses-png-images-free-download-with-regard-to-glasses-p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836712"/>
            <a:ext cx="5112568" cy="2808312"/>
          </a:xfrm>
          <a:prstGeom prst="rect">
            <a:avLst/>
          </a:prstGeom>
          <a:noFill/>
        </p:spPr>
      </p:pic>
      <p:pic>
        <p:nvPicPr>
          <p:cNvPr id="29700" name="Picture 4" descr="http://nachalo4ka.ru/wp-content/uploads/2014/07/list-olh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825552"/>
            <a:ext cx="5476875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-5603759"/>
            <a:ext cx="8748464" cy="1166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t-RU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Балачак!                                             </a:t>
            </a: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Шаян, матур.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Уйный, көлә, шаяра.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Ак бәхеткә төренгән чәчәкле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Тормыш!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Балачак!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Борчу, сагышсыз.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Елый, көлә, үтә.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Үзем турында гына уйлыйм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Әнием!</a:t>
            </a: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-6188530"/>
            <a:ext cx="8820472" cy="12834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t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t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t-RU" sz="1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</a:t>
            </a:r>
            <a:r>
              <a:rPr kumimoji="0" lang="tt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Яш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ь</a:t>
            </a: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лек!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Гамьсез, гүзәл.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Алдый, шаяра, елата.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Аяктан ектыра, тартып торгыза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Мәхәббәт!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t-RU" sz="3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</a:t>
            </a: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Яшьлек!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Мәхәббәтле, мәрхәмәтле.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Елатасың җырлатасың, көлдерәсең.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Тирә-якта минем һәрчак була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tt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Дуслар!</a:t>
            </a:r>
            <a:endParaRPr kumimoji="0" lang="tt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-2402884"/>
            <a:ext cx="853244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548680"/>
            <a:ext cx="128931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4800" dirty="0" smtClean="0">
                <a:solidFill>
                  <a:srgbClr val="FF0000"/>
                </a:solidFill>
              </a:rPr>
              <a:t>Үткәне барның гына киләчәге бар</a:t>
            </a:r>
            <a:r>
              <a:rPr lang="tt-RU" sz="4800" dirty="0" smtClean="0"/>
              <a:t>.</a:t>
            </a:r>
            <a:endParaRPr lang="ru-RU" sz="4800" dirty="0"/>
          </a:p>
        </p:txBody>
      </p:sp>
      <p:pic>
        <p:nvPicPr>
          <p:cNvPr id="6" name="Picture 4" descr="https://ae01.alicdn.com/kf/HTB18OUbPVXXXXbNXFXXq6xXFXXX9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72816"/>
            <a:ext cx="5184576" cy="3312368"/>
          </a:xfrm>
          <a:prstGeom prst="rect">
            <a:avLst/>
          </a:prstGeom>
          <a:noFill/>
        </p:spPr>
      </p:pic>
      <p:pic>
        <p:nvPicPr>
          <p:cNvPr id="27651" name="Picture 3" descr="http://pngimg.com/uploads/candle/candle_PNG730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276872"/>
            <a:ext cx="4886325" cy="4581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-2402884"/>
            <a:ext cx="853244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298773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Шәм –мәңгелек хәтер, чөнки һәйкәлләрдә дә мәңгелек утлар яна.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Ул утлар үткәннәрне хәтерләтә.</a:t>
            </a:r>
            <a:endParaRPr kumimoji="0" lang="tt-RU" sz="4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1" name="Picture 3" descr="https://ds03.infourok.ru/uploads/ex/0bec/000109d3-70b60055/640/img0.jpg"/>
          <p:cNvPicPr>
            <a:picLocks noChangeAspect="1" noChangeArrowheads="1"/>
          </p:cNvPicPr>
          <p:nvPr/>
        </p:nvPicPr>
        <p:blipFill>
          <a:blip r:embed="rId3" cstate="print"/>
          <a:srcRect t="36025"/>
          <a:stretch>
            <a:fillRect/>
          </a:stretch>
        </p:blipFill>
        <p:spPr bwMode="auto">
          <a:xfrm>
            <a:off x="1043608" y="2924944"/>
            <a:ext cx="6984776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-2402884"/>
            <a:ext cx="853244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-4049490"/>
            <a:ext cx="9144000" cy="85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4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4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Әйе, яктылыгын биреп бетермичә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Атыла алмый йолдыз җиргә,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Кешеләр дә шулай,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Тик яхшылык эшләп,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Мәңгелеккә кала җирдә.</a:t>
            </a:r>
            <a:endParaRPr kumimoji="0" lang="tt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s://static-s.aa-cdn.net/img/gp/20600002020591/LG8aIactDutHBEf8KU1l7WmiZbBHnDyzBj9RxwU8DBibFM-N8FvyDSk9xMBdbWOkxQ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-2402884"/>
            <a:ext cx="853244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tt-RU" sz="1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t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t-RU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-5542202"/>
            <a:ext cx="8892480" cy="11541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6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6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6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6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6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6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6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6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16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20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t-RU" sz="20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Гомерләр үтә икән ул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1.Гомерләр үтә икән ул,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Үтә дә китә икән.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Яшьлектәге кайнар хисләр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Бик азга җитә икән!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Гомерләр үтә икән ул,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Яна да бетә икән.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Күңелләр генә һаман да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Нәрсәдер көтә икән!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Гомерләр үтә икән ул,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Бәгырьне өтә икән.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Сөюеңне кем көтәр соң?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Түземе җитәр микән?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Гомерләр үтә икән ул,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Ялкыны бетә икән.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Ашыга-ашыга безне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Кайларга илтә икән?</a:t>
            </a:r>
            <a:endParaRPr kumimoji="0" lang="tt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354</Words>
  <Application>Microsoft Office PowerPoint</Application>
  <PresentationFormat>Экран (4:3)</PresentationFormat>
  <Paragraphs>228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Хәерле көн!</vt:lpstr>
      <vt:lpstr>Слайд 2</vt:lpstr>
      <vt:lpstr> Җыр  “Ком сәгате” </vt:lpstr>
      <vt:lpstr>          Картайдым  шул.  Яшьлек –зәңгәр урман Барып чыгар идем сиңа Кайтып китсәм килгән юлымнан.    </vt:lpstr>
      <vt:lpstr>      </vt:lpstr>
      <vt:lpstr>      </vt:lpstr>
      <vt:lpstr>Слайд 7</vt:lpstr>
      <vt:lpstr>      </vt:lpstr>
      <vt:lpstr>      </vt:lpstr>
      <vt:lpstr>      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Домашний</dc:creator>
  <cp:lastModifiedBy>Admin</cp:lastModifiedBy>
  <cp:revision>31</cp:revision>
  <dcterms:created xsi:type="dcterms:W3CDTF">2017-02-20T17:14:45Z</dcterms:created>
  <dcterms:modified xsi:type="dcterms:W3CDTF">2019-02-21T18:07:50Z</dcterms:modified>
</cp:coreProperties>
</file>